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D9B7F-9B4C-4AB6-8B16-FEA5445A4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19F4AB-9567-400B-A9DC-0ED25E76E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10F8E-5A2B-4276-B91E-A4C1559F2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FEFC5-6C97-441A-9851-0A05F81BB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4279F-82EE-47DA-A7D7-6C026226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0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A6626-64F3-442E-9F6E-E80AAE76C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D62AF4-1FBE-4F4C-9C6F-E8329BF7A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FB017-9EA6-4E9A-83C1-AABF75FC9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137E1-F3A3-4378-9E39-DF1F4D686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C325D-441E-4344-BFB6-DA1F346A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1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CBDEE8-8A14-4273-832A-39BB173F8C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9965B-F4D4-4CDD-925E-A7208E5CF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6C1B1-3DDC-4C73-982F-893528AEC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E54A9-6A32-4E8F-A87F-11A1D3277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9F06E-2CF9-49DE-8930-834C7A24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80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5D8D-CC1E-4F8F-81E0-98A26CBC8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9A5A3-8C6A-46E0-A7FB-E320C33C5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6DC59-6341-44D9-B335-44851FA3D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602B4-15A4-4F02-9368-CCBC45B1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49FA2-E966-4CAE-97EB-B86E63F6E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4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1BE-F9DD-4D2A-9B77-2038314CC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E01B4-C4D0-4F73-B37E-DA83BDD6C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96A64-B7A5-41D0-9565-E84762FF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CC7AD-B614-4BA9-B816-4449589B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D8DD1-809D-43E4-BBD0-BC4DE0875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25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426D6-8CF7-4305-839B-C304FBF0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622DB-A5C0-4170-A4A7-97138B158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D1151-D882-46FD-900B-92B163B81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BD8CE-D97C-413F-BB44-79EF3A80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9C2ED-1DAD-43EF-BEE2-56EC0B807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D3860-EED7-4F57-8B2B-C622770FC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6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8C783-7FAC-47C6-9152-67F39AA7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7038E-DC33-40BD-999B-215A1B5FC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F088D0-3FBC-4359-8EC7-AB360EE50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AC7F16-E518-4C0C-8A6B-3F5ED43049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3AAD83-70CA-432E-8967-613BFCE6D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1F9EF8-607D-4EB9-ABA5-F35A28EB2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1DBC0E-1B48-4E84-A91B-F7A27293F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8B26D-E36E-4E11-A71D-1EB53719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3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9D0C-4E90-4D90-8B44-207006D5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D89F1E-AE28-415A-90A1-C79128300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316FF-8251-4E44-92BE-892BA760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B8F45E-70AD-4E02-86D1-637F9D4B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7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58BE36-A44C-4F7C-9B76-0750011BF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02319-3D31-4BC6-A698-171BF035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C8736-8127-4A40-B488-409F50D5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E1E70-5DDD-4A91-A2A0-BFA3824AF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4CF40-D200-4244-AD36-6AAA950B6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6B97E-FE05-4981-AE75-D15A0F21C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17BDC-5DF1-4E67-9C41-19109D67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96223-D1E1-4D0D-938C-C022F68F5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5B38F-7B0F-425A-B776-696D8EA6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1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92C8F-57D9-4EB2-821D-31CF4F3C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D072EB-0055-4A28-BBCD-63BD2C3CE4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690260-466E-4AC6-B812-8B5891264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74057-15C9-45B1-B06C-5D5902BA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706297-4F9D-4331-B9DF-99D2D8F2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FDB14-2246-4E1A-9D6D-B74A58FCC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0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30CDED-EAD5-40EF-B2FA-445CDE361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8C06E-9F75-422B-B86A-26033F2A1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4221A-B1A5-49B5-B563-DD45B98AC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CBB78-1A77-4D63-A180-A3C6661DE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84473-85B7-477F-BD85-5E43CE0A6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56A13-E56A-48F2-92B5-3A8F3047BB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7BB19-0810-4139-A474-DEEEB1D9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5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4494BD3-17D1-4612-8786-E1210A55F937}"/>
              </a:ext>
            </a:extLst>
          </p:cNvPr>
          <p:cNvSpPr/>
          <p:nvPr/>
        </p:nvSpPr>
        <p:spPr>
          <a:xfrm>
            <a:off x="3709737" y="607666"/>
            <a:ext cx="4772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From Aspiration to Accomplishment</a:t>
            </a:r>
            <a:endParaRPr lang="en-US" sz="2400" b="1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E3D4888-0BB6-4824-A3BD-B42565D0F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20" y="410906"/>
            <a:ext cx="1152244" cy="1316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F7D805-15C9-4A14-B4E6-862F880B7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099" y="5932675"/>
            <a:ext cx="2209800" cy="63531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E0C61A2-5815-4F26-A3D6-76DFB9043519}"/>
              </a:ext>
            </a:extLst>
          </p:cNvPr>
          <p:cNvSpPr/>
          <p:nvPr/>
        </p:nvSpPr>
        <p:spPr>
          <a:xfrm>
            <a:off x="2586361" y="2588686"/>
            <a:ext cx="7019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Objective: </a:t>
            </a:r>
            <a:r>
              <a:rPr lang="en-US" dirty="0"/>
              <a:t>You will demonstrate what you have learned from the Aspirations lesson plans.</a:t>
            </a:r>
          </a:p>
        </p:txBody>
      </p:sp>
    </p:spTree>
    <p:extLst>
      <p:ext uri="{BB962C8B-B14F-4D97-AF65-F5344CB8AC3E}">
        <p14:creationId xmlns:p14="http://schemas.microsoft.com/office/powerpoint/2010/main" val="68038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4494BD3-17D1-4612-8786-E1210A55F937}"/>
              </a:ext>
            </a:extLst>
          </p:cNvPr>
          <p:cNvSpPr/>
          <p:nvPr/>
        </p:nvSpPr>
        <p:spPr>
          <a:xfrm>
            <a:off x="3709737" y="607666"/>
            <a:ext cx="4772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From Aspiration to Accomplishment</a:t>
            </a:r>
            <a:endParaRPr lang="en-US" sz="2400" b="1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E3D4888-0BB6-4824-A3BD-B42565D0F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20" y="410906"/>
            <a:ext cx="1152244" cy="1316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F7D805-15C9-4A14-B4E6-862F880B7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099" y="5932675"/>
            <a:ext cx="2209800" cy="63531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E0C61A2-5815-4F26-A3D6-76DFB9043519}"/>
              </a:ext>
            </a:extLst>
          </p:cNvPr>
          <p:cNvSpPr/>
          <p:nvPr/>
        </p:nvSpPr>
        <p:spPr>
          <a:xfrm>
            <a:off x="2586360" y="2419614"/>
            <a:ext cx="70192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we will do:  </a:t>
            </a:r>
          </a:p>
          <a:p>
            <a:pPr lvl="1"/>
            <a:r>
              <a:rPr lang="en-US" dirty="0"/>
              <a:t>Using the lesson rubric, you will create a digital slide show, multimedia presentation, drawing, poster, or performance about  Aspirations and the steps required to accomplish your career goals. </a:t>
            </a:r>
          </a:p>
        </p:txBody>
      </p:sp>
    </p:spTree>
    <p:extLst>
      <p:ext uri="{BB962C8B-B14F-4D97-AF65-F5344CB8AC3E}">
        <p14:creationId xmlns:p14="http://schemas.microsoft.com/office/powerpoint/2010/main" val="420310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4494BD3-17D1-4612-8786-E1210A55F937}"/>
              </a:ext>
            </a:extLst>
          </p:cNvPr>
          <p:cNvSpPr/>
          <p:nvPr/>
        </p:nvSpPr>
        <p:spPr>
          <a:xfrm>
            <a:off x="3709737" y="607666"/>
            <a:ext cx="4772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From Aspiration to Accomplishment</a:t>
            </a:r>
            <a:endParaRPr lang="en-US" sz="2400" b="1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E3D4888-0BB6-4824-A3BD-B42565D0F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20" y="410906"/>
            <a:ext cx="1152244" cy="1316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F7D805-15C9-4A14-B4E6-862F880B7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099" y="5932675"/>
            <a:ext cx="2209800" cy="63531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E0C61A2-5815-4F26-A3D6-76DFB9043519}"/>
              </a:ext>
            </a:extLst>
          </p:cNvPr>
          <p:cNvSpPr/>
          <p:nvPr/>
        </p:nvSpPr>
        <p:spPr>
          <a:xfrm>
            <a:off x="2586361" y="2588686"/>
            <a:ext cx="70192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Discussion: </a:t>
            </a:r>
            <a:r>
              <a:rPr lang="en-US" dirty="0"/>
              <a:t>What did you learn about yourself from this activity? </a:t>
            </a:r>
          </a:p>
          <a:p>
            <a:endParaRPr lang="en-US" dirty="0"/>
          </a:p>
          <a:p>
            <a:r>
              <a:rPr lang="en-US" dirty="0"/>
              <a:t>What did you learn about your classmates? </a:t>
            </a:r>
          </a:p>
          <a:p>
            <a:endParaRPr lang="en-US" dirty="0"/>
          </a:p>
          <a:p>
            <a:r>
              <a:rPr lang="en-US" dirty="0"/>
              <a:t>How might you use the presentation you create with parents or school counselors?</a:t>
            </a:r>
          </a:p>
        </p:txBody>
      </p:sp>
    </p:spTree>
    <p:extLst>
      <p:ext uri="{BB962C8B-B14F-4D97-AF65-F5344CB8AC3E}">
        <p14:creationId xmlns:p14="http://schemas.microsoft.com/office/powerpoint/2010/main" val="3205918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4494BD3-17D1-4612-8786-E1210A55F937}"/>
              </a:ext>
            </a:extLst>
          </p:cNvPr>
          <p:cNvSpPr/>
          <p:nvPr/>
        </p:nvSpPr>
        <p:spPr>
          <a:xfrm>
            <a:off x="3709737" y="607666"/>
            <a:ext cx="4772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From Aspiration to Accomplishment</a:t>
            </a:r>
            <a:endParaRPr lang="en-US" sz="2400" b="1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E3D4888-0BB6-4824-A3BD-B42565D0F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20" y="410906"/>
            <a:ext cx="1152244" cy="1316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F7D805-15C9-4A14-B4E6-862F880B7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099" y="5932675"/>
            <a:ext cx="2209800" cy="63531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E0C61A2-5815-4F26-A3D6-76DFB9043519}"/>
              </a:ext>
            </a:extLst>
          </p:cNvPr>
          <p:cNvSpPr/>
          <p:nvPr/>
        </p:nvSpPr>
        <p:spPr>
          <a:xfrm>
            <a:off x="2586361" y="2588686"/>
            <a:ext cx="7019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Demonstrate your learning:  </a:t>
            </a:r>
            <a:r>
              <a:rPr lang="en-US" dirty="0"/>
              <a:t>Take the post-test to demonstrate what you have learned throughout this lesson.</a:t>
            </a:r>
          </a:p>
        </p:txBody>
      </p:sp>
    </p:spTree>
    <p:extLst>
      <p:ext uri="{BB962C8B-B14F-4D97-AF65-F5344CB8AC3E}">
        <p14:creationId xmlns:p14="http://schemas.microsoft.com/office/powerpoint/2010/main" val="941116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121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Johnson</dc:creator>
  <cp:lastModifiedBy>Edstar</cp:lastModifiedBy>
  <cp:revision>7</cp:revision>
  <dcterms:created xsi:type="dcterms:W3CDTF">2019-08-01T20:51:55Z</dcterms:created>
  <dcterms:modified xsi:type="dcterms:W3CDTF">2019-08-19T16:52:55Z</dcterms:modified>
</cp:coreProperties>
</file>